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4"/>
  </p:notesMasterIdLst>
  <p:handoutMasterIdLst>
    <p:handoutMasterId r:id="rId135"/>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64" d="100"/>
          <a:sy n="64" d="100"/>
        </p:scale>
        <p:origin x="710"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5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a:solidFill>
                  <a:srgbClr val="5F5F5F"/>
                </a:solidFill>
              </a:rPr>
              <a:t>Flip</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RTM_Tutorial.zip</a:t>
            </a:r>
            <a:r>
              <a:rPr lang="ja-JP" altLang="en-US" sz="1600" kern="0" dirty="0">
                <a:solidFill>
                  <a:srgbClr val="5F5F5F"/>
                </a:solidFill>
              </a:rPr>
              <a:t>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39650</TotalTime>
  <Words>4851</Words>
  <Application>Microsoft Office PowerPoint</Application>
  <PresentationFormat>画面に合わせる (4:3)</PresentationFormat>
  <Paragraphs>1579</Paragraphs>
  <Slides>132</Slides>
  <Notes>126</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132</vt:i4>
      </vt:variant>
    </vt:vector>
  </HeadingPairs>
  <TitlesOfParts>
    <vt:vector size="136"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1369</cp:revision>
  <cp:lastPrinted>2019-07-10T23:29:21Z</cp:lastPrinted>
  <dcterms:created xsi:type="dcterms:W3CDTF">2005-10-20T13:06:43Z</dcterms:created>
  <dcterms:modified xsi:type="dcterms:W3CDTF">2022-05-31T02:53:52Z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